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EAE09B-08EB-43C3-B884-A7A595AAA222}" v="6" dt="2023-03-29T08:47:27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yi Shen" userId="c45f212b-5789-4129-bf03-1592b57bd5dd" providerId="ADAL" clId="{E3EAE09B-08EB-43C3-B884-A7A595AAA222}"/>
    <pc:docChg chg="addSld modSld">
      <pc:chgData name="Xinyi Shen" userId="c45f212b-5789-4129-bf03-1592b57bd5dd" providerId="ADAL" clId="{E3EAE09B-08EB-43C3-B884-A7A595AAA222}" dt="2023-03-29T08:47:27.722" v="33" actId="164"/>
      <pc:docMkLst>
        <pc:docMk/>
      </pc:docMkLst>
      <pc:sldChg chg="addSp delSp modSp add mod">
        <pc:chgData name="Xinyi Shen" userId="c45f212b-5789-4129-bf03-1592b57bd5dd" providerId="ADAL" clId="{E3EAE09B-08EB-43C3-B884-A7A595AAA222}" dt="2023-03-29T08:47:27.722" v="33" actId="164"/>
        <pc:sldMkLst>
          <pc:docMk/>
          <pc:sldMk cId="3209067900" sldId="257"/>
        </pc:sldMkLst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11" creationId="{79F3060A-B90F-478D-931D-183296D70713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12" creationId="{EA281AFF-09EC-49FE-B994-B6DF1116462E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20" creationId="{414088C8-0897-40B1-B948-27D87BA39A12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21" creationId="{D4B1946B-38B3-433A-B9A6-C4925D145201}"/>
          </ac:spMkLst>
        </pc:spChg>
        <pc:spChg chg="mod topLvl">
          <ac:chgData name="Xinyi Shen" userId="c45f212b-5789-4129-bf03-1592b57bd5dd" providerId="ADAL" clId="{E3EAE09B-08EB-43C3-B884-A7A595AAA222}" dt="2023-03-29T08:47:23.808" v="32" actId="164"/>
          <ac:spMkLst>
            <pc:docMk/>
            <pc:sldMk cId="3209067900" sldId="257"/>
            <ac:spMk id="22" creationId="{8110CB0F-95EB-4903-92CF-D220A003D341}"/>
          </ac:spMkLst>
        </pc:spChg>
        <pc:spChg chg="mod topLvl">
          <ac:chgData name="Xinyi Shen" userId="c45f212b-5789-4129-bf03-1592b57bd5dd" providerId="ADAL" clId="{E3EAE09B-08EB-43C3-B884-A7A595AAA222}" dt="2023-03-29T08:43:13.918" v="13" actId="1076"/>
          <ac:spMkLst>
            <pc:docMk/>
            <pc:sldMk cId="3209067900" sldId="257"/>
            <ac:spMk id="23" creationId="{ABFA4899-4AFC-4D9E-A3C9-42556F4F0336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24" creationId="{E0EE653D-E6C4-428B-8A8D-F086941687B1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26" creationId="{C1CC1974-5611-4D55-AE36-5D4CAAA3C595}"/>
          </ac:spMkLst>
        </pc:spChg>
        <pc:spChg chg="mod topLvl">
          <ac:chgData name="Xinyi Shen" userId="c45f212b-5789-4129-bf03-1592b57bd5dd" providerId="ADAL" clId="{E3EAE09B-08EB-43C3-B884-A7A595AAA222}" dt="2023-03-29T08:47:27.722" v="33" actId="164"/>
          <ac:spMkLst>
            <pc:docMk/>
            <pc:sldMk cId="3209067900" sldId="257"/>
            <ac:spMk id="27" creationId="{3E2AC157-4753-4DE6-B1FD-35FCFBE327CE}"/>
          </ac:spMkLst>
        </pc:spChg>
        <pc:spChg chg="mod topLvl">
          <ac:chgData name="Xinyi Shen" userId="c45f212b-5789-4129-bf03-1592b57bd5dd" providerId="ADAL" clId="{E3EAE09B-08EB-43C3-B884-A7A595AAA222}" dt="2023-03-29T08:43:22.747" v="15" actId="164"/>
          <ac:spMkLst>
            <pc:docMk/>
            <pc:sldMk cId="3209067900" sldId="257"/>
            <ac:spMk id="28" creationId="{8DE48297-E3C9-40ED-B7CF-A70046311E39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32" creationId="{F7A27278-3A17-4D7E-BD1A-E9A86BD2FDDF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34" creationId="{AC857F18-F345-4FAE-8616-7EB9BB9AA61A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35" creationId="{9D541B24-48C5-4815-9314-D0274431477D}"/>
          </ac:spMkLst>
        </pc:spChg>
        <pc:spChg chg="mod topLvl">
          <ac:chgData name="Xinyi Shen" userId="c45f212b-5789-4129-bf03-1592b57bd5dd" providerId="ADAL" clId="{E3EAE09B-08EB-43C3-B884-A7A595AAA222}" dt="2023-03-29T08:41:28.333" v="1" actId="165"/>
          <ac:spMkLst>
            <pc:docMk/>
            <pc:sldMk cId="3209067900" sldId="257"/>
            <ac:spMk id="36" creationId="{074F3D4B-FBE4-4A61-AF7A-AAAC7DB6DF77}"/>
          </ac:spMkLst>
        </pc:spChg>
        <pc:grpChg chg="add mod">
          <ac:chgData name="Xinyi Shen" userId="c45f212b-5789-4129-bf03-1592b57bd5dd" providerId="ADAL" clId="{E3EAE09B-08EB-43C3-B884-A7A595AAA222}" dt="2023-03-29T08:42:37.157" v="7" actId="164"/>
          <ac:grpSpMkLst>
            <pc:docMk/>
            <pc:sldMk cId="3209067900" sldId="257"/>
            <ac:grpSpMk id="2" creationId="{19853EB3-23D3-E0C5-8007-CF999DD2E737}"/>
          </ac:grpSpMkLst>
        </pc:grpChg>
        <pc:grpChg chg="add mod">
          <ac:chgData name="Xinyi Shen" userId="c45f212b-5789-4129-bf03-1592b57bd5dd" providerId="ADAL" clId="{E3EAE09B-08EB-43C3-B884-A7A595AAA222}" dt="2023-03-29T08:43:22.747" v="15" actId="164"/>
          <ac:grpSpMkLst>
            <pc:docMk/>
            <pc:sldMk cId="3209067900" sldId="257"/>
            <ac:grpSpMk id="3" creationId="{14DF605C-92F3-FA69-FABD-9A68E496B27B}"/>
          </ac:grpSpMkLst>
        </pc:grpChg>
        <pc:grpChg chg="add mod">
          <ac:chgData name="Xinyi Shen" userId="c45f212b-5789-4129-bf03-1592b57bd5dd" providerId="ADAL" clId="{E3EAE09B-08EB-43C3-B884-A7A595AAA222}" dt="2023-03-29T08:47:23.808" v="32" actId="164"/>
          <ac:grpSpMkLst>
            <pc:docMk/>
            <pc:sldMk cId="3209067900" sldId="257"/>
            <ac:grpSpMk id="13" creationId="{799E8402-2D4F-7254-9EC2-50F5FA526C3A}"/>
          </ac:grpSpMkLst>
        </pc:grpChg>
        <pc:grpChg chg="add mod">
          <ac:chgData name="Xinyi Shen" userId="c45f212b-5789-4129-bf03-1592b57bd5dd" providerId="ADAL" clId="{E3EAE09B-08EB-43C3-B884-A7A595AAA222}" dt="2023-03-29T08:47:27.722" v="33" actId="164"/>
          <ac:grpSpMkLst>
            <pc:docMk/>
            <pc:sldMk cId="3209067900" sldId="257"/>
            <ac:grpSpMk id="16" creationId="{9E33652C-58F2-0075-1D7B-D7772849D347}"/>
          </ac:grpSpMkLst>
        </pc:grpChg>
        <pc:grpChg chg="del">
          <ac:chgData name="Xinyi Shen" userId="c45f212b-5789-4129-bf03-1592b57bd5dd" providerId="ADAL" clId="{E3EAE09B-08EB-43C3-B884-A7A595AAA222}" dt="2023-03-29T08:41:28.333" v="1" actId="165"/>
          <ac:grpSpMkLst>
            <pc:docMk/>
            <pc:sldMk cId="3209067900" sldId="257"/>
            <ac:grpSpMk id="38" creationId="{CAD03FEA-DC4A-4E69-BE6F-8D07C86577EC}"/>
          </ac:grpSpMkLst>
        </pc:grpChg>
        <pc:picChg chg="mod topLvl">
          <ac:chgData name="Xinyi Shen" userId="c45f212b-5789-4129-bf03-1592b57bd5dd" providerId="ADAL" clId="{E3EAE09B-08EB-43C3-B884-A7A595AAA222}" dt="2023-03-29T08:41:28.333" v="1" actId="165"/>
          <ac:picMkLst>
            <pc:docMk/>
            <pc:sldMk cId="3209067900" sldId="257"/>
            <ac:picMk id="4" creationId="{83C36D2B-C6D9-42C9-890A-B887362D546E}"/>
          </ac:picMkLst>
        </pc:picChg>
        <pc:picChg chg="mod topLvl">
          <ac:chgData name="Xinyi Shen" userId="c45f212b-5789-4129-bf03-1592b57bd5dd" providerId="ADAL" clId="{E3EAE09B-08EB-43C3-B884-A7A595AAA222}" dt="2023-03-29T08:41:28.333" v="1" actId="165"/>
          <ac:picMkLst>
            <pc:docMk/>
            <pc:sldMk cId="3209067900" sldId="257"/>
            <ac:picMk id="5" creationId="{F7451392-C2B3-4FCF-A054-EAF4A8A51722}"/>
          </ac:picMkLst>
        </pc:picChg>
        <pc:picChg chg="mod topLvl modCrop">
          <ac:chgData name="Xinyi Shen" userId="c45f212b-5789-4129-bf03-1592b57bd5dd" providerId="ADAL" clId="{E3EAE09B-08EB-43C3-B884-A7A595AAA222}" dt="2023-03-29T08:47:23.808" v="32" actId="164"/>
          <ac:picMkLst>
            <pc:docMk/>
            <pc:sldMk cId="3209067900" sldId="257"/>
            <ac:picMk id="6" creationId="{704E38A8-3930-43D0-B289-55917EF76D20}"/>
          </ac:picMkLst>
        </pc:picChg>
        <pc:picChg chg="mod topLvl modCrop">
          <ac:chgData name="Xinyi Shen" userId="c45f212b-5789-4129-bf03-1592b57bd5dd" providerId="ADAL" clId="{E3EAE09B-08EB-43C3-B884-A7A595AAA222}" dt="2023-03-29T08:42:37.157" v="7" actId="164"/>
          <ac:picMkLst>
            <pc:docMk/>
            <pc:sldMk cId="3209067900" sldId="257"/>
            <ac:picMk id="7" creationId="{D3803F38-BAFC-425A-8F8C-40A1DB03517A}"/>
          </ac:picMkLst>
        </pc:picChg>
        <pc:picChg chg="mod topLvl modCrop">
          <ac:chgData name="Xinyi Shen" userId="c45f212b-5789-4129-bf03-1592b57bd5dd" providerId="ADAL" clId="{E3EAE09B-08EB-43C3-B884-A7A595AAA222}" dt="2023-03-29T08:43:22.747" v="15" actId="164"/>
          <ac:picMkLst>
            <pc:docMk/>
            <pc:sldMk cId="3209067900" sldId="257"/>
            <ac:picMk id="8" creationId="{B0D9684C-29A3-4FDE-B302-151A62FD6CE8}"/>
          </ac:picMkLst>
        </pc:picChg>
        <pc:picChg chg="mod topLvl modCrop">
          <ac:chgData name="Xinyi Shen" userId="c45f212b-5789-4129-bf03-1592b57bd5dd" providerId="ADAL" clId="{E3EAE09B-08EB-43C3-B884-A7A595AAA222}" dt="2023-03-29T08:47:27.722" v="33" actId="164"/>
          <ac:picMkLst>
            <pc:docMk/>
            <pc:sldMk cId="3209067900" sldId="257"/>
            <ac:picMk id="9" creationId="{9F860704-A53F-49C9-9427-B5F5D477481D}"/>
          </ac:picMkLst>
        </pc:picChg>
        <pc:picChg chg="mod topLvl">
          <ac:chgData name="Xinyi Shen" userId="c45f212b-5789-4129-bf03-1592b57bd5dd" providerId="ADAL" clId="{E3EAE09B-08EB-43C3-B884-A7A595AAA222}" dt="2023-03-29T08:41:28.333" v="1" actId="165"/>
          <ac:picMkLst>
            <pc:docMk/>
            <pc:sldMk cId="3209067900" sldId="257"/>
            <ac:picMk id="14" creationId="{5C0ADEE0-2F3A-46D0-9706-03CF4DB1B238}"/>
          </ac:picMkLst>
        </pc:picChg>
        <pc:picChg chg="mod topLvl">
          <ac:chgData name="Xinyi Shen" userId="c45f212b-5789-4129-bf03-1592b57bd5dd" providerId="ADAL" clId="{E3EAE09B-08EB-43C3-B884-A7A595AAA222}" dt="2023-03-29T08:41:28.333" v="1" actId="165"/>
          <ac:picMkLst>
            <pc:docMk/>
            <pc:sldMk cId="3209067900" sldId="257"/>
            <ac:picMk id="15" creationId="{34B2DA88-194C-4B9C-87C3-00A695380F38}"/>
          </ac:picMkLst>
        </pc:picChg>
        <pc:cxnChg chg="mod topLvl">
          <ac:chgData name="Xinyi Shen" userId="c45f212b-5789-4129-bf03-1592b57bd5dd" providerId="ADAL" clId="{E3EAE09B-08EB-43C3-B884-A7A595AAA222}" dt="2023-03-29T08:41:28.333" v="1" actId="165"/>
          <ac:cxnSpMkLst>
            <pc:docMk/>
            <pc:sldMk cId="3209067900" sldId="257"/>
            <ac:cxnSpMk id="10" creationId="{BFFC6A9A-28C7-4559-BA7C-BBB89E3846DD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83F30-529F-4AFF-BFDD-68C8137A7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01CE26-8B78-4A98-B584-F3C1EE8A9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A3971-C42D-4AFC-BF26-7F6B27253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43AA0-2689-49E6-A50E-CE9EB98BD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BA935-C676-4318-A061-E1DA265A0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849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0D66-F1D3-493F-B540-E4FA4C0FE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8A5066-7ACD-4BD6-8A58-881984FA4F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B0CCF-E3CE-42CD-8BF0-F7958E7E0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38835-7CCC-4A35-A0EB-3A99A8F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6ACAC-8D64-4575-B4D1-B2E619399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19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58BE4E-9612-443D-852B-50934E3BF1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F22B82-4F77-4631-A1B9-B56666FF8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7C3C6-4F30-4883-8FD1-FD9EB610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5E129-D367-4573-8AFC-410A4A2B5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70F38-9658-49BA-B717-C325F104A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4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9F723-F90E-47C4-8E6E-2F86DE7A2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286A7-C1F5-4EEB-B2D1-A18AD795D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77161-9E73-4FA1-A34F-AFEDEAFF6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F31C8-EB5E-4F5B-80C9-8E488F1D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1E496-68A3-4E79-967C-446D8D35A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2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235B8-A356-46C5-821F-135A0F91B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0C53E-DFD0-4FBC-8027-5C9415278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4FAF8-9503-4AE0-9E92-CEC2AAB4F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46EA6-8237-4EF2-A27B-69AEEBB09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83192-3323-43BD-ABDB-7A262C60F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89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3A020-5ECE-4D74-AE50-74BCF17E3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561D5-9933-4633-ACE6-42043D624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874C45-8A5B-4543-A8AF-1F87C1FB0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0D0759-16B4-4326-AD08-7418D8F0E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9DA1CF-8FF3-4796-B318-9AC8A692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2CDBA2-5E01-4BB4-B4F7-A3B9D3AFE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35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7570F-DAAB-4F3E-B271-90729D38A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BDE92-4810-410D-9BAB-3A12EA433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7A4A6-F35A-47F0-8D86-05544C4B3F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57202-7E73-4CA0-BA74-EDFDB8ED4F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0FBE72-53E2-4CA7-93FF-419E6BAB7D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CCEBD-58BE-4EF0-96D5-98ECC7362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57E685-3B3D-40C5-837C-1E4ED84DC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28DBA6-AC5D-42FE-AE7B-B7859DC13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1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0B73C-F536-4EED-AC1F-EB195BF64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C8C19-8643-46A5-AD95-7F799F0F8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9B3D84-6D8E-413E-80B0-28F668784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ED0573-1148-46F2-AD59-156BACA6A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36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E6D697-CD7A-4727-85EC-B227C94A5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2F04D2-0401-4E96-95D2-595EBF4F8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66D055-9932-4F99-995E-9DAB614BF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483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7B48B-77B6-4901-A822-1682962FB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40C1F-D004-42AF-A3EA-95D9B0270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EC3608-F44B-4BEA-A963-421F109F3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28BBB4-7EC6-4956-AD36-B2E73EAB9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432D5F-A8ED-4C88-B804-F50341738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1E813D-A7CD-455E-8B52-A14085984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545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87128-0D69-4F12-87A8-F8CEBC334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DB1A9B-EC5B-43D3-B0D8-D5B5A40972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25CE8-732D-4A7A-AC76-FDE17F8DCC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09A43-7CFC-495F-B6AD-B4A7C0029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21797-EF4A-4B7D-BD0D-8FA824B41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AA1D4-1D39-4C63-80F2-B015B33B3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15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8C0CEA-6425-4316-922D-AE60F7337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984EB-F53E-4200-AA50-59F4E8008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31653-9A56-4101-8944-608D6D3735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1BF4D-1650-4EE2-9B0E-6E6D66CE7410}" type="datetimeFigureOut">
              <a:rPr lang="en-GB" smtClean="0"/>
              <a:t>23/07/2024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79029-A5B0-4800-9DE0-77FDD5D1B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7CF46-E17A-468E-A2D8-02A36B977E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8E78D-2F22-4242-8B11-8C8E09EB73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87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CAD03FEA-DC4A-4E69-BE6F-8D07C86577EC}"/>
              </a:ext>
            </a:extLst>
          </p:cNvPr>
          <p:cNvGrpSpPr>
            <a:grpSpLocks noChangeAspect="1"/>
          </p:cNvGrpSpPr>
          <p:nvPr/>
        </p:nvGrpSpPr>
        <p:grpSpPr>
          <a:xfrm>
            <a:off x="336000" y="785276"/>
            <a:ext cx="11520000" cy="5653735"/>
            <a:chOff x="1322203" y="1183209"/>
            <a:chExt cx="8376329" cy="4110898"/>
          </a:xfrm>
        </p:grpSpPr>
        <p:pic>
          <p:nvPicPr>
            <p:cNvPr id="14" name="Picture 13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5C0ADEE0-2F3A-46D0-9706-03CF4DB1B2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58"/>
            <a:stretch/>
          </p:blipFill>
          <p:spPr>
            <a:xfrm>
              <a:off x="1508812" y="1563893"/>
              <a:ext cx="2058763" cy="1968000"/>
            </a:xfrm>
            <a:prstGeom prst="rect">
              <a:avLst/>
            </a:prstGeom>
          </p:spPr>
        </p:pic>
        <p:pic>
          <p:nvPicPr>
            <p:cNvPr id="15" name="Picture 14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34B2DA88-194C-4B9C-87C3-00A695380F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55"/>
            <a:stretch/>
          </p:blipFill>
          <p:spPr>
            <a:xfrm>
              <a:off x="1485086" y="3314754"/>
              <a:ext cx="2082490" cy="1968000"/>
            </a:xfrm>
            <a:prstGeom prst="rect">
              <a:avLst/>
            </a:prstGeom>
          </p:spPr>
        </p:pic>
        <p:pic>
          <p:nvPicPr>
            <p:cNvPr id="4" name="Picture 3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83C36D2B-C6D9-42C9-890A-B887362D5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4156" y="1575246"/>
              <a:ext cx="2952000" cy="1968000"/>
            </a:xfrm>
            <a:prstGeom prst="rect">
              <a:avLst/>
            </a:prstGeom>
          </p:spPr>
        </p:pic>
        <p:pic>
          <p:nvPicPr>
            <p:cNvPr id="5" name="Picture 4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F7451392-C2B3-4FCF-A054-EAF4A8A51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4156" y="3326107"/>
              <a:ext cx="2952000" cy="1968000"/>
            </a:xfrm>
            <a:prstGeom prst="rect">
              <a:avLst/>
            </a:prstGeom>
          </p:spPr>
        </p:pic>
        <p:pic>
          <p:nvPicPr>
            <p:cNvPr id="6" name="Picture 5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704E38A8-3930-43D0-B289-55917EF76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3602" y="1541189"/>
              <a:ext cx="2952000" cy="1968000"/>
            </a:xfrm>
            <a:prstGeom prst="rect">
              <a:avLst/>
            </a:prstGeom>
          </p:spPr>
        </p:pic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3803F38-BAFC-425A-8F8C-40A1DB035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6532" y="1552541"/>
              <a:ext cx="2952000" cy="1968000"/>
            </a:xfrm>
            <a:prstGeom prst="rect">
              <a:avLst/>
            </a:prstGeom>
          </p:spPr>
        </p:pic>
        <p:pic>
          <p:nvPicPr>
            <p:cNvPr id="8" name="Picture 7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B0D9684C-29A3-4FDE-B302-151A62FD6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6532" y="3314754"/>
              <a:ext cx="2952000" cy="1968000"/>
            </a:xfrm>
            <a:prstGeom prst="rect">
              <a:avLst/>
            </a:prstGeom>
          </p:spPr>
        </p:pic>
        <p:pic>
          <p:nvPicPr>
            <p:cNvPr id="9" name="Picture 8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9F860704-A53F-49C9-9427-B5F5D4774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3602" y="3326107"/>
              <a:ext cx="2952000" cy="196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FFC6A9A-28C7-4559-BA7C-BBB89E3846DD}"/>
                </a:ext>
              </a:extLst>
            </p:cNvPr>
            <p:cNvCxnSpPr>
              <a:cxnSpLocks/>
            </p:cNvCxnSpPr>
            <p:nvPr/>
          </p:nvCxnSpPr>
          <p:spPr>
            <a:xfrm>
              <a:off x="5433284" y="1183209"/>
              <a:ext cx="0" cy="3915264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F3060A-B90F-478D-931D-183296D70713}"/>
                </a:ext>
              </a:extLst>
            </p:cNvPr>
            <p:cNvSpPr txBox="1"/>
            <p:nvPr/>
          </p:nvSpPr>
          <p:spPr>
            <a:xfrm>
              <a:off x="2581397" y="1260919"/>
              <a:ext cx="4073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Films on glass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A281AFF-09EC-49FE-B994-B6DF1116462E}"/>
                </a:ext>
              </a:extLst>
            </p:cNvPr>
            <p:cNvSpPr txBox="1"/>
            <p:nvPr/>
          </p:nvSpPr>
          <p:spPr>
            <a:xfrm>
              <a:off x="6916089" y="1260919"/>
              <a:ext cx="15401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Full devices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4088C8-0897-40B1-B948-27D87BA39A12}"/>
                </a:ext>
              </a:extLst>
            </p:cNvPr>
            <p:cNvSpPr txBox="1"/>
            <p:nvPr/>
          </p:nvSpPr>
          <p:spPr>
            <a:xfrm>
              <a:off x="1558061" y="1785309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B1946B-38B3-433A-B9A6-C4925D145201}"/>
                </a:ext>
              </a:extLst>
            </p:cNvPr>
            <p:cNvSpPr txBox="1"/>
            <p:nvPr/>
          </p:nvSpPr>
          <p:spPr>
            <a:xfrm>
              <a:off x="3512213" y="1785309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110CB0F-95EB-4903-92CF-D220A003D341}"/>
                </a:ext>
              </a:extLst>
            </p:cNvPr>
            <p:cNvSpPr txBox="1"/>
            <p:nvPr/>
          </p:nvSpPr>
          <p:spPr>
            <a:xfrm>
              <a:off x="5815099" y="1785309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FA4899-4AFC-4D9E-A3C9-42556F4F0336}"/>
                </a:ext>
              </a:extLst>
            </p:cNvPr>
            <p:cNvSpPr txBox="1"/>
            <p:nvPr/>
          </p:nvSpPr>
          <p:spPr>
            <a:xfrm>
              <a:off x="7686145" y="1785309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0EE653D-E6C4-428B-8A8D-F086941687B1}"/>
                </a:ext>
              </a:extLst>
            </p:cNvPr>
            <p:cNvSpPr txBox="1"/>
            <p:nvPr/>
          </p:nvSpPr>
          <p:spPr>
            <a:xfrm>
              <a:off x="1558061" y="3534775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 mol% MACl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1CC1974-5611-4D55-AE36-5D4CAAA3C595}"/>
                </a:ext>
              </a:extLst>
            </p:cNvPr>
            <p:cNvSpPr txBox="1"/>
            <p:nvPr/>
          </p:nvSpPr>
          <p:spPr>
            <a:xfrm>
              <a:off x="3512213" y="3561806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 mol% MACl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E2AC157-4753-4DE6-B1FD-35FCFBE327CE}"/>
                </a:ext>
              </a:extLst>
            </p:cNvPr>
            <p:cNvSpPr txBox="1"/>
            <p:nvPr/>
          </p:nvSpPr>
          <p:spPr>
            <a:xfrm>
              <a:off x="5809805" y="3565724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 mol% MACl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DE48297-E3C9-40ED-B7CF-A70046311E39}"/>
                </a:ext>
              </a:extLst>
            </p:cNvPr>
            <p:cNvSpPr txBox="1"/>
            <p:nvPr/>
          </p:nvSpPr>
          <p:spPr>
            <a:xfrm>
              <a:off x="7686145" y="3561806"/>
              <a:ext cx="1678891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 mol% MACl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7A27278-3A17-4D7E-BD1A-E9A86BD2FDDF}"/>
                </a:ext>
              </a:extLst>
            </p:cNvPr>
            <p:cNvSpPr txBox="1"/>
            <p:nvPr/>
          </p:nvSpPr>
          <p:spPr>
            <a:xfrm>
              <a:off x="1322203" y="1508326"/>
              <a:ext cx="573942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C857F18-F345-4FAE-8616-7EB9BB9AA61A}"/>
                </a:ext>
              </a:extLst>
            </p:cNvPr>
            <p:cNvSpPr txBox="1"/>
            <p:nvPr/>
          </p:nvSpPr>
          <p:spPr>
            <a:xfrm>
              <a:off x="5496156" y="1515691"/>
              <a:ext cx="573942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541B24-48C5-4815-9314-D0274431477D}"/>
                </a:ext>
              </a:extLst>
            </p:cNvPr>
            <p:cNvSpPr txBox="1"/>
            <p:nvPr/>
          </p:nvSpPr>
          <p:spPr>
            <a:xfrm>
              <a:off x="1324153" y="3344260"/>
              <a:ext cx="573942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74F3D4B-FBE4-4A61-AF7A-AAAC7DB6DF77}"/>
                </a:ext>
              </a:extLst>
            </p:cNvPr>
            <p:cNvSpPr txBox="1"/>
            <p:nvPr/>
          </p:nvSpPr>
          <p:spPr>
            <a:xfrm>
              <a:off x="5496156" y="3347343"/>
              <a:ext cx="573942" cy="24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2934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Xinyi Shen</dc:creator>
  <cp:lastModifiedBy>Xinyi Shen</cp:lastModifiedBy>
  <cp:revision>7</cp:revision>
  <dcterms:created xsi:type="dcterms:W3CDTF">2022-04-02T13:11:36Z</dcterms:created>
  <dcterms:modified xsi:type="dcterms:W3CDTF">2024-07-23T19:28:07Z</dcterms:modified>
</cp:coreProperties>
</file>